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5" r:id="rId6"/>
    <p:sldId id="264" r:id="rId7"/>
    <p:sldId id="267" r:id="rId8"/>
    <p:sldId id="268" r:id="rId9"/>
    <p:sldId id="272" r:id="rId10"/>
    <p:sldId id="269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1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08A32-7FDF-4BF7-BAC1-18BC752079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80A0880-F6C0-4E17-974B-006B1F1D05DF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53315-0D9F-4729-AE0A-7C8F51BCD991}" type="parTrans" cxnId="{8119581B-A7AF-4EAD-9C60-63E81739B6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9D079-726D-46C2-A493-A75252053773}" type="sibTrans" cxnId="{8119581B-A7AF-4EAD-9C60-63E81739B6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D12E6-61B0-4CDA-AE14-C58979E25035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ADE0B-5490-480E-8D39-77D93F29FD37}" type="parTrans" cxnId="{A7139BA9-612F-4B5D-BA05-043142920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BFFF7-627A-461B-B2FC-8815A1FFA0F1}" type="sibTrans" cxnId="{A7139BA9-612F-4B5D-BA05-043142920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DA896-915E-4A04-960D-6ED34C8C3ABD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C68AE-3625-421E-8F64-BA3C3A49E5C8}" type="parTrans" cxnId="{217D81B1-6E35-40C4-98C6-7480424ADA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589D6-E64F-4C72-9992-EC8ECC19C506}" type="sibTrans" cxnId="{217D81B1-6E35-40C4-98C6-7480424ADA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D8354-3278-414F-A00C-8A4E4475FC61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EF25A-1DCA-47DB-A9C5-27E656598289}" type="parTrans" cxnId="{68B67011-D8E4-4976-B64F-50922328A5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4A10A-3DA3-4FC7-80B7-4F38B19C8B6E}" type="sibTrans" cxnId="{68B67011-D8E4-4976-B64F-50922328A5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8B983-D667-4C43-9017-1BFC6C16E65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2CB04-972A-4D97-9E1E-722A80F45842}" type="parTrans" cxnId="{4C62BFAC-5896-40EE-93E5-B1E81002FF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7BB54-37C8-4B2D-AF46-1F2D034B441B}" type="sibTrans" cxnId="{4C62BFAC-5896-40EE-93E5-B1E81002FF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56E6A-9F38-4EB4-AA0B-7799CB88C62A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3497D-4293-4A7C-BA15-6C739EB47FBE}" type="parTrans" cxnId="{2CA0D6E6-C86C-4C72-B238-8A2FB5E123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28E5A-6441-4C7D-8F8C-DF560F5F736A}" type="sibTrans" cxnId="{2CA0D6E6-C86C-4C72-B238-8A2FB5E123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A7563-6A1B-409A-AF9E-3DD7833DFACE}" type="pres">
      <dgm:prSet presAssocID="{51408A32-7FDF-4BF7-BAC1-18BC75207938}" presName="Name0" presStyleCnt="0">
        <dgm:presLayoutVars>
          <dgm:chMax val="7"/>
          <dgm:chPref val="7"/>
          <dgm:dir/>
        </dgm:presLayoutVars>
      </dgm:prSet>
      <dgm:spPr/>
    </dgm:pt>
    <dgm:pt modelId="{22A04395-972C-4CDC-B9D4-B73FE3A56BB6}" type="pres">
      <dgm:prSet presAssocID="{51408A32-7FDF-4BF7-BAC1-18BC75207938}" presName="Name1" presStyleCnt="0"/>
      <dgm:spPr/>
    </dgm:pt>
    <dgm:pt modelId="{CCA74063-1D5B-456D-9D24-1563529B16C7}" type="pres">
      <dgm:prSet presAssocID="{51408A32-7FDF-4BF7-BAC1-18BC75207938}" presName="cycle" presStyleCnt="0"/>
      <dgm:spPr/>
    </dgm:pt>
    <dgm:pt modelId="{3D7B980A-4367-43AA-9918-81FF9EBB9A37}" type="pres">
      <dgm:prSet presAssocID="{51408A32-7FDF-4BF7-BAC1-18BC75207938}" presName="srcNode" presStyleLbl="node1" presStyleIdx="0" presStyleCnt="5"/>
      <dgm:spPr/>
    </dgm:pt>
    <dgm:pt modelId="{DF18BB74-2DE9-476F-9EE5-C13E0416BB27}" type="pres">
      <dgm:prSet presAssocID="{51408A32-7FDF-4BF7-BAC1-18BC75207938}" presName="conn" presStyleLbl="parChTrans1D2" presStyleIdx="0" presStyleCnt="1"/>
      <dgm:spPr/>
    </dgm:pt>
    <dgm:pt modelId="{CB2545A4-E72C-4F2B-A2DD-B7F8DEA8F81C}" type="pres">
      <dgm:prSet presAssocID="{51408A32-7FDF-4BF7-BAC1-18BC75207938}" presName="extraNode" presStyleLbl="node1" presStyleIdx="0" presStyleCnt="5"/>
      <dgm:spPr/>
    </dgm:pt>
    <dgm:pt modelId="{F7653B69-5A1B-44B8-8899-66767A967B75}" type="pres">
      <dgm:prSet presAssocID="{51408A32-7FDF-4BF7-BAC1-18BC75207938}" presName="dstNode" presStyleLbl="node1" presStyleIdx="0" presStyleCnt="5"/>
      <dgm:spPr/>
    </dgm:pt>
    <dgm:pt modelId="{AF6C29C4-CD88-4099-BACA-D73112550DED}" type="pres">
      <dgm:prSet presAssocID="{D80A0880-F6C0-4E17-974B-006B1F1D05DF}" presName="text_1" presStyleLbl="node1" presStyleIdx="0" presStyleCnt="5">
        <dgm:presLayoutVars>
          <dgm:bulletEnabled val="1"/>
        </dgm:presLayoutVars>
      </dgm:prSet>
      <dgm:spPr/>
    </dgm:pt>
    <dgm:pt modelId="{7397065A-602B-461C-A20E-5330B96D68D6}" type="pres">
      <dgm:prSet presAssocID="{D80A0880-F6C0-4E17-974B-006B1F1D05DF}" presName="accent_1" presStyleCnt="0"/>
      <dgm:spPr/>
    </dgm:pt>
    <dgm:pt modelId="{E1BC7AAA-33D2-49AD-98ED-8B490D27BF7C}" type="pres">
      <dgm:prSet presAssocID="{D80A0880-F6C0-4E17-974B-006B1F1D05DF}" presName="accentRepeatNode" presStyleLbl="solidFgAcc1" presStyleIdx="0" presStyleCnt="5"/>
      <dgm:spPr/>
    </dgm:pt>
    <dgm:pt modelId="{E077B7FB-5E19-4603-8279-54DAC9192660}" type="pres">
      <dgm:prSet presAssocID="{3FFD12E6-61B0-4CDA-AE14-C58979E25035}" presName="text_2" presStyleLbl="node1" presStyleIdx="1" presStyleCnt="5">
        <dgm:presLayoutVars>
          <dgm:bulletEnabled val="1"/>
        </dgm:presLayoutVars>
      </dgm:prSet>
      <dgm:spPr/>
    </dgm:pt>
    <dgm:pt modelId="{3CDFCAC0-74B2-4E85-9DFA-6A724DBF6850}" type="pres">
      <dgm:prSet presAssocID="{3FFD12E6-61B0-4CDA-AE14-C58979E25035}" presName="accent_2" presStyleCnt="0"/>
      <dgm:spPr/>
    </dgm:pt>
    <dgm:pt modelId="{44A16740-A2A9-49B2-9EA8-ACFDBE794061}" type="pres">
      <dgm:prSet presAssocID="{3FFD12E6-61B0-4CDA-AE14-C58979E25035}" presName="accentRepeatNode" presStyleLbl="solidFgAcc1" presStyleIdx="1" presStyleCnt="5"/>
      <dgm:spPr/>
    </dgm:pt>
    <dgm:pt modelId="{027658C8-6C3F-4E79-91BA-C1000F60F683}" type="pres">
      <dgm:prSet presAssocID="{7C6DA896-915E-4A04-960D-6ED34C8C3ABD}" presName="text_3" presStyleLbl="node1" presStyleIdx="2" presStyleCnt="5">
        <dgm:presLayoutVars>
          <dgm:bulletEnabled val="1"/>
        </dgm:presLayoutVars>
      </dgm:prSet>
      <dgm:spPr/>
    </dgm:pt>
    <dgm:pt modelId="{20383973-A76E-4D30-926D-F5BDB8522195}" type="pres">
      <dgm:prSet presAssocID="{7C6DA896-915E-4A04-960D-6ED34C8C3ABD}" presName="accent_3" presStyleCnt="0"/>
      <dgm:spPr/>
    </dgm:pt>
    <dgm:pt modelId="{4631FD52-4ADD-4BBA-B0A5-B9AA90C0073A}" type="pres">
      <dgm:prSet presAssocID="{7C6DA896-915E-4A04-960D-6ED34C8C3ABD}" presName="accentRepeatNode" presStyleLbl="solidFgAcc1" presStyleIdx="2" presStyleCnt="5"/>
      <dgm:spPr/>
    </dgm:pt>
    <dgm:pt modelId="{A5336B53-D24B-45D1-A060-7280E18B972B}" type="pres">
      <dgm:prSet presAssocID="{9E7D8354-3278-414F-A00C-8A4E4475FC61}" presName="text_4" presStyleLbl="node1" presStyleIdx="3" presStyleCnt="5">
        <dgm:presLayoutVars>
          <dgm:bulletEnabled val="1"/>
        </dgm:presLayoutVars>
      </dgm:prSet>
      <dgm:spPr/>
    </dgm:pt>
    <dgm:pt modelId="{5D2E1539-04EB-44D9-A476-767E1F45113B}" type="pres">
      <dgm:prSet presAssocID="{9E7D8354-3278-414F-A00C-8A4E4475FC61}" presName="accent_4" presStyleCnt="0"/>
      <dgm:spPr/>
    </dgm:pt>
    <dgm:pt modelId="{33F256F1-3C62-411C-B75E-0F47B65D330A}" type="pres">
      <dgm:prSet presAssocID="{9E7D8354-3278-414F-A00C-8A4E4475FC61}" presName="accentRepeatNode" presStyleLbl="solidFgAcc1" presStyleIdx="3" presStyleCnt="5"/>
      <dgm:spPr/>
    </dgm:pt>
    <dgm:pt modelId="{9D064E28-98ED-4548-8CF4-4901597BE1E8}" type="pres">
      <dgm:prSet presAssocID="{50A8B983-D667-4C43-9017-1BFC6C16E656}" presName="text_5" presStyleLbl="node1" presStyleIdx="4" presStyleCnt="5">
        <dgm:presLayoutVars>
          <dgm:bulletEnabled val="1"/>
        </dgm:presLayoutVars>
      </dgm:prSet>
      <dgm:spPr/>
    </dgm:pt>
    <dgm:pt modelId="{951FAB9E-4623-4B3E-A4F0-5CFEFDC0C53B}" type="pres">
      <dgm:prSet presAssocID="{50A8B983-D667-4C43-9017-1BFC6C16E656}" presName="accent_5" presStyleCnt="0"/>
      <dgm:spPr/>
    </dgm:pt>
    <dgm:pt modelId="{BB805FD8-197F-482F-84EC-D9B5504A76A7}" type="pres">
      <dgm:prSet presAssocID="{50A8B983-D667-4C43-9017-1BFC6C16E656}" presName="accentRepeatNode" presStyleLbl="solidFgAcc1" presStyleIdx="4" presStyleCnt="5"/>
      <dgm:spPr/>
    </dgm:pt>
  </dgm:ptLst>
  <dgm:cxnLst>
    <dgm:cxn modelId="{68B67011-D8E4-4976-B64F-50922328A581}" srcId="{51408A32-7FDF-4BF7-BAC1-18BC75207938}" destId="{9E7D8354-3278-414F-A00C-8A4E4475FC61}" srcOrd="3" destOrd="0" parTransId="{267EF25A-1DCA-47DB-A9C5-27E656598289}" sibTransId="{AF84A10A-3DA3-4FC7-80B7-4F38B19C8B6E}"/>
    <dgm:cxn modelId="{D1AA6F14-D38A-4FB5-B753-487073855C4C}" type="presOf" srcId="{D80A0880-F6C0-4E17-974B-006B1F1D05DF}" destId="{AF6C29C4-CD88-4099-BACA-D73112550DED}" srcOrd="0" destOrd="0" presId="urn:microsoft.com/office/officeart/2008/layout/VerticalCurvedList"/>
    <dgm:cxn modelId="{8119581B-A7AF-4EAD-9C60-63E81739B684}" srcId="{51408A32-7FDF-4BF7-BAC1-18BC75207938}" destId="{D80A0880-F6C0-4E17-974B-006B1F1D05DF}" srcOrd="0" destOrd="0" parTransId="{F2653315-0D9F-4729-AE0A-7C8F51BCD991}" sibTransId="{55C9D079-726D-46C2-A493-A75252053773}"/>
    <dgm:cxn modelId="{D6638A29-311E-4F5F-94D1-D4E831479325}" type="presOf" srcId="{3FFD12E6-61B0-4CDA-AE14-C58979E25035}" destId="{E077B7FB-5E19-4603-8279-54DAC9192660}" srcOrd="0" destOrd="0" presId="urn:microsoft.com/office/officeart/2008/layout/VerticalCurvedList"/>
    <dgm:cxn modelId="{A8DE5F5F-2D39-4568-B025-0C4ACDE2E9B7}" type="presOf" srcId="{51408A32-7FDF-4BF7-BAC1-18BC75207938}" destId="{AF3A7563-6A1B-409A-AF9E-3DD7833DFACE}" srcOrd="0" destOrd="0" presId="urn:microsoft.com/office/officeart/2008/layout/VerticalCurvedList"/>
    <dgm:cxn modelId="{C5592A4E-0EFF-4420-82CA-60B00A8D45CA}" type="presOf" srcId="{9E7D8354-3278-414F-A00C-8A4E4475FC61}" destId="{A5336B53-D24B-45D1-A060-7280E18B972B}" srcOrd="0" destOrd="0" presId="urn:microsoft.com/office/officeart/2008/layout/VerticalCurvedList"/>
    <dgm:cxn modelId="{6527F478-B4CF-4408-9E09-4FDD9548C1C0}" type="presOf" srcId="{7C6DA896-915E-4A04-960D-6ED34C8C3ABD}" destId="{027658C8-6C3F-4E79-91BA-C1000F60F683}" srcOrd="0" destOrd="0" presId="urn:microsoft.com/office/officeart/2008/layout/VerticalCurvedList"/>
    <dgm:cxn modelId="{ADBC5DA9-0184-4F9F-A7A8-8C313EC14B58}" type="presOf" srcId="{87D28E5A-6441-4C7D-8F8C-DF560F5F736A}" destId="{DF18BB74-2DE9-476F-9EE5-C13E0416BB27}" srcOrd="0" destOrd="0" presId="urn:microsoft.com/office/officeart/2008/layout/VerticalCurvedList"/>
    <dgm:cxn modelId="{A7139BA9-612F-4B5D-BA05-0431429200CD}" srcId="{51408A32-7FDF-4BF7-BAC1-18BC75207938}" destId="{3FFD12E6-61B0-4CDA-AE14-C58979E25035}" srcOrd="1" destOrd="0" parTransId="{16DADE0B-5490-480E-8D39-77D93F29FD37}" sibTransId="{ADFBFFF7-627A-461B-B2FC-8815A1FFA0F1}"/>
    <dgm:cxn modelId="{4C62BFAC-5896-40EE-93E5-B1E81002FF71}" srcId="{51408A32-7FDF-4BF7-BAC1-18BC75207938}" destId="{50A8B983-D667-4C43-9017-1BFC6C16E656}" srcOrd="4" destOrd="0" parTransId="{C082CB04-972A-4D97-9E1E-722A80F45842}" sibTransId="{EA17BB54-37C8-4B2D-AF46-1F2D034B441B}"/>
    <dgm:cxn modelId="{14ADF6AE-9580-4DE3-B655-885A540917C9}" type="presOf" srcId="{7DA56E6A-9F38-4EB4-AA0B-7799CB88C62A}" destId="{AF6C29C4-CD88-4099-BACA-D73112550DED}" srcOrd="0" destOrd="1" presId="urn:microsoft.com/office/officeart/2008/layout/VerticalCurvedList"/>
    <dgm:cxn modelId="{217D81B1-6E35-40C4-98C6-7480424ADA70}" srcId="{51408A32-7FDF-4BF7-BAC1-18BC75207938}" destId="{7C6DA896-915E-4A04-960D-6ED34C8C3ABD}" srcOrd="2" destOrd="0" parTransId="{69EC68AE-3625-421E-8F64-BA3C3A49E5C8}" sibTransId="{0B6589D6-E64F-4C72-9992-EC8ECC19C506}"/>
    <dgm:cxn modelId="{0779C5BC-20C6-43CF-81C1-7C9811F69F86}" type="presOf" srcId="{50A8B983-D667-4C43-9017-1BFC6C16E656}" destId="{9D064E28-98ED-4548-8CF4-4901597BE1E8}" srcOrd="0" destOrd="0" presId="urn:microsoft.com/office/officeart/2008/layout/VerticalCurvedList"/>
    <dgm:cxn modelId="{2CA0D6E6-C86C-4C72-B238-8A2FB5E123DD}" srcId="{D80A0880-F6C0-4E17-974B-006B1F1D05DF}" destId="{7DA56E6A-9F38-4EB4-AA0B-7799CB88C62A}" srcOrd="0" destOrd="0" parTransId="{D163497D-4293-4A7C-BA15-6C739EB47FBE}" sibTransId="{87D28E5A-6441-4C7D-8F8C-DF560F5F736A}"/>
    <dgm:cxn modelId="{452DE13D-D879-4985-A9C3-0DA1C6385C46}" type="presParOf" srcId="{AF3A7563-6A1B-409A-AF9E-3DD7833DFACE}" destId="{22A04395-972C-4CDC-B9D4-B73FE3A56BB6}" srcOrd="0" destOrd="0" presId="urn:microsoft.com/office/officeart/2008/layout/VerticalCurvedList"/>
    <dgm:cxn modelId="{EB638AD6-9541-421F-BACD-C8570768CA4A}" type="presParOf" srcId="{22A04395-972C-4CDC-B9D4-B73FE3A56BB6}" destId="{CCA74063-1D5B-456D-9D24-1563529B16C7}" srcOrd="0" destOrd="0" presId="urn:microsoft.com/office/officeart/2008/layout/VerticalCurvedList"/>
    <dgm:cxn modelId="{56436359-344F-4CB1-8183-F70F74A82807}" type="presParOf" srcId="{CCA74063-1D5B-456D-9D24-1563529B16C7}" destId="{3D7B980A-4367-43AA-9918-81FF9EBB9A37}" srcOrd="0" destOrd="0" presId="urn:microsoft.com/office/officeart/2008/layout/VerticalCurvedList"/>
    <dgm:cxn modelId="{1EC25E4A-B95A-4763-BFF0-FEFF20D2DC23}" type="presParOf" srcId="{CCA74063-1D5B-456D-9D24-1563529B16C7}" destId="{DF18BB74-2DE9-476F-9EE5-C13E0416BB27}" srcOrd="1" destOrd="0" presId="urn:microsoft.com/office/officeart/2008/layout/VerticalCurvedList"/>
    <dgm:cxn modelId="{FCFD535C-0BB6-4A6D-B455-590AD907720C}" type="presParOf" srcId="{CCA74063-1D5B-456D-9D24-1563529B16C7}" destId="{CB2545A4-E72C-4F2B-A2DD-B7F8DEA8F81C}" srcOrd="2" destOrd="0" presId="urn:microsoft.com/office/officeart/2008/layout/VerticalCurvedList"/>
    <dgm:cxn modelId="{9B5640CA-664F-4A09-80CB-15AE13CD5690}" type="presParOf" srcId="{CCA74063-1D5B-456D-9D24-1563529B16C7}" destId="{F7653B69-5A1B-44B8-8899-66767A967B75}" srcOrd="3" destOrd="0" presId="urn:microsoft.com/office/officeart/2008/layout/VerticalCurvedList"/>
    <dgm:cxn modelId="{E099C2B3-D095-4392-9D02-5A981E54C9E6}" type="presParOf" srcId="{22A04395-972C-4CDC-B9D4-B73FE3A56BB6}" destId="{AF6C29C4-CD88-4099-BACA-D73112550DED}" srcOrd="1" destOrd="0" presId="urn:microsoft.com/office/officeart/2008/layout/VerticalCurvedList"/>
    <dgm:cxn modelId="{6C3C4A2B-D735-4E63-B7A2-1FB340692453}" type="presParOf" srcId="{22A04395-972C-4CDC-B9D4-B73FE3A56BB6}" destId="{7397065A-602B-461C-A20E-5330B96D68D6}" srcOrd="2" destOrd="0" presId="urn:microsoft.com/office/officeart/2008/layout/VerticalCurvedList"/>
    <dgm:cxn modelId="{E7EBA4EA-3D1B-4823-9004-77975F20C547}" type="presParOf" srcId="{7397065A-602B-461C-A20E-5330B96D68D6}" destId="{E1BC7AAA-33D2-49AD-98ED-8B490D27BF7C}" srcOrd="0" destOrd="0" presId="urn:microsoft.com/office/officeart/2008/layout/VerticalCurvedList"/>
    <dgm:cxn modelId="{EB28497A-3FBE-4A9E-A0CE-1CB32679A1DB}" type="presParOf" srcId="{22A04395-972C-4CDC-B9D4-B73FE3A56BB6}" destId="{E077B7FB-5E19-4603-8279-54DAC9192660}" srcOrd="3" destOrd="0" presId="urn:microsoft.com/office/officeart/2008/layout/VerticalCurvedList"/>
    <dgm:cxn modelId="{E6D22584-0776-4E78-8D61-C75D14BC34CC}" type="presParOf" srcId="{22A04395-972C-4CDC-B9D4-B73FE3A56BB6}" destId="{3CDFCAC0-74B2-4E85-9DFA-6A724DBF6850}" srcOrd="4" destOrd="0" presId="urn:microsoft.com/office/officeart/2008/layout/VerticalCurvedList"/>
    <dgm:cxn modelId="{883FA6A4-4857-4031-A039-2FE8FEBC3864}" type="presParOf" srcId="{3CDFCAC0-74B2-4E85-9DFA-6A724DBF6850}" destId="{44A16740-A2A9-49B2-9EA8-ACFDBE794061}" srcOrd="0" destOrd="0" presId="urn:microsoft.com/office/officeart/2008/layout/VerticalCurvedList"/>
    <dgm:cxn modelId="{E23B41F0-9EFC-4191-99BF-71A9D50AA00C}" type="presParOf" srcId="{22A04395-972C-4CDC-B9D4-B73FE3A56BB6}" destId="{027658C8-6C3F-4E79-91BA-C1000F60F683}" srcOrd="5" destOrd="0" presId="urn:microsoft.com/office/officeart/2008/layout/VerticalCurvedList"/>
    <dgm:cxn modelId="{26EB7425-6D88-4051-A4CB-4372A06784E4}" type="presParOf" srcId="{22A04395-972C-4CDC-B9D4-B73FE3A56BB6}" destId="{20383973-A76E-4D30-926D-F5BDB8522195}" srcOrd="6" destOrd="0" presId="urn:microsoft.com/office/officeart/2008/layout/VerticalCurvedList"/>
    <dgm:cxn modelId="{9F5C3407-3443-4D71-891B-0CDA35160B46}" type="presParOf" srcId="{20383973-A76E-4D30-926D-F5BDB8522195}" destId="{4631FD52-4ADD-4BBA-B0A5-B9AA90C0073A}" srcOrd="0" destOrd="0" presId="urn:microsoft.com/office/officeart/2008/layout/VerticalCurvedList"/>
    <dgm:cxn modelId="{A40036F7-A2E9-42EB-B067-87DF7C1A2D11}" type="presParOf" srcId="{22A04395-972C-4CDC-B9D4-B73FE3A56BB6}" destId="{A5336B53-D24B-45D1-A060-7280E18B972B}" srcOrd="7" destOrd="0" presId="urn:microsoft.com/office/officeart/2008/layout/VerticalCurvedList"/>
    <dgm:cxn modelId="{187E6B5B-B80B-471F-9815-C8C7594E2C4A}" type="presParOf" srcId="{22A04395-972C-4CDC-B9D4-B73FE3A56BB6}" destId="{5D2E1539-04EB-44D9-A476-767E1F45113B}" srcOrd="8" destOrd="0" presId="urn:microsoft.com/office/officeart/2008/layout/VerticalCurvedList"/>
    <dgm:cxn modelId="{36A6CD64-4553-40AC-B1DE-480DB70FE577}" type="presParOf" srcId="{5D2E1539-04EB-44D9-A476-767E1F45113B}" destId="{33F256F1-3C62-411C-B75E-0F47B65D330A}" srcOrd="0" destOrd="0" presId="urn:microsoft.com/office/officeart/2008/layout/VerticalCurvedList"/>
    <dgm:cxn modelId="{E22F67FD-34D5-4E1D-A810-DE6565E22265}" type="presParOf" srcId="{22A04395-972C-4CDC-B9D4-B73FE3A56BB6}" destId="{9D064E28-98ED-4548-8CF4-4901597BE1E8}" srcOrd="9" destOrd="0" presId="urn:microsoft.com/office/officeart/2008/layout/VerticalCurvedList"/>
    <dgm:cxn modelId="{7389A1E6-5D1C-4465-9075-BFEE2138FF0D}" type="presParOf" srcId="{22A04395-972C-4CDC-B9D4-B73FE3A56BB6}" destId="{951FAB9E-4623-4B3E-A4F0-5CFEFDC0C53B}" srcOrd="10" destOrd="0" presId="urn:microsoft.com/office/officeart/2008/layout/VerticalCurvedList"/>
    <dgm:cxn modelId="{E71343DB-253F-4A3A-8CF5-51C3B65BAE25}" type="presParOf" srcId="{951FAB9E-4623-4B3E-A4F0-5CFEFDC0C53B}" destId="{BB805FD8-197F-482F-84EC-D9B5504A76A7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204F9-A96D-4BE2-9A45-DA7A9B339119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48945D-D854-43D5-959D-B283659A9B6E}">
      <dgm:prSet phldrT="[Текст]" custT="1"/>
      <dgm:spPr/>
      <dgm:t>
        <a:bodyPr/>
        <a:lstStyle/>
        <a:p>
          <a:r>
            <a: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Выбор темы и сбор информации</a:t>
          </a:r>
        </a:p>
      </dgm:t>
    </dgm:pt>
    <dgm:pt modelId="{C46CE5CD-62BF-48F5-8802-C9D388CB7227}" type="parTrans" cxnId="{85B5F7A6-4387-4B89-81AA-225BDC29D74E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216CF-FD55-4573-B435-0C3BABB54350}" type="sibTrans" cxnId="{85B5F7A6-4387-4B89-81AA-225BDC29D74E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9C44F-7850-4797-816D-75E5B8076F4A}">
      <dgm:prSet phldrT="[Текст]" custT="1"/>
      <dgm:spPr/>
      <dgm:t>
        <a:bodyPr/>
        <a:lstStyle/>
        <a:p>
          <a:r>
            <a:rPr lang="ru-RU" sz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Выбор способа донесения информации и целевой аудитории</a:t>
          </a:r>
          <a:endParaRPr lang="ru-RU" sz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C1ED9-99F5-4394-9FA1-B0CE1AF07C86}" type="parTrans" cxnId="{43F432ED-4B32-4637-97C6-B59210D967C7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5D3DF-ADEE-4DD8-A1B6-BFCC31ECCFB9}" type="sibTrans" cxnId="{43F432ED-4B32-4637-97C6-B59210D967C7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F85BB-8656-4747-8889-C8F2FD73E305}">
      <dgm:prSet phldrT="[Текст]" custT="1"/>
      <dgm:spPr/>
      <dgm:t>
        <a:bodyPr/>
        <a:lstStyle/>
        <a:p>
          <a:r>
            <a:rPr lang="ru-RU" sz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Оформление</a:t>
          </a:r>
          <a:endParaRPr lang="ru-RU" sz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44F7A-A86C-4D04-8B46-A13E1215C03D}" type="parTrans" cxnId="{77B83A47-01D9-4C93-B86A-792A90C18FD6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E6777-4AA2-4632-A412-95F077FCF19F}" type="sibTrans" cxnId="{77B83A47-01D9-4C93-B86A-792A90C18FD6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8BBC5-DDBD-416C-8943-7F7D11AC31B0}">
      <dgm:prSet phldrT="[Текст]" custT="1"/>
      <dgm:spPr/>
      <dgm:t>
        <a:bodyPr/>
        <a:lstStyle/>
        <a:p>
          <a:r>
            <a:rPr lang="ru-RU" sz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Просвещение</a:t>
          </a:r>
          <a:endParaRPr lang="ru-RU" sz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5EFDD-F911-4A94-8459-5116D67EE673}" type="parTrans" cxnId="{96E32BDB-DEFF-4C0D-BD3A-258DFD2FA75C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4E6DE-AD28-4B21-8373-43E63DD95331}" type="sibTrans" cxnId="{96E32BDB-DEFF-4C0D-BD3A-258DFD2FA75C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F19A3-B620-4839-BED4-0D8FE93877DF}">
      <dgm:prSet phldrT="[Текст]" custT="1"/>
      <dgm:spPr/>
      <dgm:t>
        <a:bodyPr/>
        <a:lstStyle/>
        <a:p>
          <a:r>
            <a:rPr lang="ru-RU" sz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Рефлексия;</a:t>
          </a:r>
        </a:p>
        <a:p>
          <a:r>
            <a:rPr lang="ru-RU" sz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Обратная связь</a:t>
          </a:r>
          <a:endParaRPr lang="ru-RU" sz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E8855-DAA6-49FB-8110-FDC3DE8C559A}" type="parTrans" cxnId="{317A3701-5DAC-4581-BFE8-DD1FF32CCE9E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A802F-5D90-4A39-9BA7-978F670DFF7F}" type="sibTrans" cxnId="{317A3701-5DAC-4581-BFE8-DD1FF32CCE9E}">
      <dgm:prSet/>
      <dgm:spPr/>
      <dgm:t>
        <a:bodyPr/>
        <a:lstStyle/>
        <a:p>
          <a:endParaRPr lang="ru-RU" sz="360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D9B9D-0CB0-4992-839A-5A2E833542FE}" type="pres">
      <dgm:prSet presAssocID="{7B4204F9-A96D-4BE2-9A45-DA7A9B339119}" presName="linearFlow" presStyleCnt="0">
        <dgm:presLayoutVars>
          <dgm:dir/>
          <dgm:animLvl val="lvl"/>
          <dgm:resizeHandles val="exact"/>
        </dgm:presLayoutVars>
      </dgm:prSet>
      <dgm:spPr/>
    </dgm:pt>
    <dgm:pt modelId="{81275D7D-AD17-45B7-9DED-AF613F60667A}" type="pres">
      <dgm:prSet presAssocID="{FF48945D-D854-43D5-959D-B283659A9B6E}" presName="composite" presStyleCnt="0"/>
      <dgm:spPr/>
    </dgm:pt>
    <dgm:pt modelId="{C87DB2D4-0CE2-4FAC-9166-CDCEAEFA860D}" type="pres">
      <dgm:prSet presAssocID="{FF48945D-D854-43D5-959D-B283659A9B6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C8E1A54-48A0-4F13-ACDC-47D24268F209}" type="pres">
      <dgm:prSet presAssocID="{FF48945D-D854-43D5-959D-B283659A9B6E}" presName="descendantText" presStyleLbl="alignAcc1" presStyleIdx="0" presStyleCnt="5" custLinFactNeighborX="1005" custLinFactNeighborY="5245">
        <dgm:presLayoutVars>
          <dgm:bulletEnabled val="1"/>
        </dgm:presLayoutVars>
      </dgm:prSet>
      <dgm:spPr/>
    </dgm:pt>
    <dgm:pt modelId="{80F7A96C-47E9-41FB-8F79-9B869DCC3EF4}" type="pres">
      <dgm:prSet presAssocID="{168216CF-FD55-4573-B435-0C3BABB54350}" presName="sp" presStyleCnt="0"/>
      <dgm:spPr/>
    </dgm:pt>
    <dgm:pt modelId="{EB0BC5EB-A8D5-44B8-AAB6-F5D5DC740F6C}" type="pres">
      <dgm:prSet presAssocID="{E789C44F-7850-4797-816D-75E5B8076F4A}" presName="composite" presStyleCnt="0"/>
      <dgm:spPr/>
    </dgm:pt>
    <dgm:pt modelId="{F5D8D1DF-FD96-47FA-A1E2-5D8D923C4097}" type="pres">
      <dgm:prSet presAssocID="{E789C44F-7850-4797-816D-75E5B8076F4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D32A09F-F35C-4C79-8D27-07A92513939A}" type="pres">
      <dgm:prSet presAssocID="{E789C44F-7850-4797-816D-75E5B8076F4A}" presName="descendantText" presStyleLbl="alignAcc1" presStyleIdx="1" presStyleCnt="5">
        <dgm:presLayoutVars>
          <dgm:bulletEnabled val="1"/>
        </dgm:presLayoutVars>
      </dgm:prSet>
      <dgm:spPr/>
    </dgm:pt>
    <dgm:pt modelId="{1C400CE6-9B27-4302-BC89-F3F5629D2B71}" type="pres">
      <dgm:prSet presAssocID="{6995D3DF-ADEE-4DD8-A1B6-BFCC31ECCFB9}" presName="sp" presStyleCnt="0"/>
      <dgm:spPr/>
    </dgm:pt>
    <dgm:pt modelId="{C86BCCAC-9EAA-4A21-AE4B-E058EE7623EA}" type="pres">
      <dgm:prSet presAssocID="{CFCF85BB-8656-4747-8889-C8F2FD73E305}" presName="composite" presStyleCnt="0"/>
      <dgm:spPr/>
    </dgm:pt>
    <dgm:pt modelId="{C0DDA08E-CCC7-4281-8FED-BE959822A122}" type="pres">
      <dgm:prSet presAssocID="{CFCF85BB-8656-4747-8889-C8F2FD73E30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B7C6B48-6819-4C12-9B57-0D0E255CCE44}" type="pres">
      <dgm:prSet presAssocID="{CFCF85BB-8656-4747-8889-C8F2FD73E305}" presName="descendantText" presStyleLbl="alignAcc1" presStyleIdx="2" presStyleCnt="5">
        <dgm:presLayoutVars>
          <dgm:bulletEnabled val="1"/>
        </dgm:presLayoutVars>
      </dgm:prSet>
      <dgm:spPr/>
    </dgm:pt>
    <dgm:pt modelId="{D2A7F830-FB93-4EAA-B812-D18311E770FB}" type="pres">
      <dgm:prSet presAssocID="{7EEE6777-4AA2-4632-A412-95F077FCF19F}" presName="sp" presStyleCnt="0"/>
      <dgm:spPr/>
    </dgm:pt>
    <dgm:pt modelId="{D2BD0D6C-C3AD-4824-8264-CCF39F096F02}" type="pres">
      <dgm:prSet presAssocID="{93C8BBC5-DDBD-416C-8943-7F7D11AC31B0}" presName="composite" presStyleCnt="0"/>
      <dgm:spPr/>
    </dgm:pt>
    <dgm:pt modelId="{EDB02D13-701D-4BCF-A956-98F309981A85}" type="pres">
      <dgm:prSet presAssocID="{93C8BBC5-DDBD-416C-8943-7F7D11AC31B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00D5EF5-6616-4BB2-A9B1-AFFAADF35F95}" type="pres">
      <dgm:prSet presAssocID="{93C8BBC5-DDBD-416C-8943-7F7D11AC31B0}" presName="descendantText" presStyleLbl="alignAcc1" presStyleIdx="3" presStyleCnt="5">
        <dgm:presLayoutVars>
          <dgm:bulletEnabled val="1"/>
        </dgm:presLayoutVars>
      </dgm:prSet>
      <dgm:spPr/>
    </dgm:pt>
    <dgm:pt modelId="{895F45B8-82C1-4B78-9F22-DDF26559100C}" type="pres">
      <dgm:prSet presAssocID="{0224E6DE-AD28-4B21-8373-43E63DD95331}" presName="sp" presStyleCnt="0"/>
      <dgm:spPr/>
    </dgm:pt>
    <dgm:pt modelId="{BD364BCC-DD76-4F07-96F8-F8817D55249F}" type="pres">
      <dgm:prSet presAssocID="{95EF19A3-B620-4839-BED4-0D8FE93877DF}" presName="composite" presStyleCnt="0"/>
      <dgm:spPr/>
    </dgm:pt>
    <dgm:pt modelId="{C03465D1-D19D-484C-B56E-2718F37F801E}" type="pres">
      <dgm:prSet presAssocID="{95EF19A3-B620-4839-BED4-0D8FE93877D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A601F92-A20C-471F-A686-D93EBFE67A3C}" type="pres">
      <dgm:prSet presAssocID="{95EF19A3-B620-4839-BED4-0D8FE93877D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17A3701-5DAC-4581-BFE8-DD1FF32CCE9E}" srcId="{7B4204F9-A96D-4BE2-9A45-DA7A9B339119}" destId="{95EF19A3-B620-4839-BED4-0D8FE93877DF}" srcOrd="4" destOrd="0" parTransId="{667E8855-DAA6-49FB-8110-FDC3DE8C559A}" sibTransId="{3F3A802F-5D90-4A39-9BA7-978F670DFF7F}"/>
    <dgm:cxn modelId="{9AB6B217-F66D-4C00-9BB5-1E8BCED2D890}" type="presOf" srcId="{E789C44F-7850-4797-816D-75E5B8076F4A}" destId="{F5D8D1DF-FD96-47FA-A1E2-5D8D923C4097}" srcOrd="0" destOrd="0" presId="urn:microsoft.com/office/officeart/2005/8/layout/chevron2"/>
    <dgm:cxn modelId="{E196431C-E4D2-4788-8FDF-1A686FBD2F84}" type="presOf" srcId="{FF48945D-D854-43D5-959D-B283659A9B6E}" destId="{C87DB2D4-0CE2-4FAC-9166-CDCEAEFA860D}" srcOrd="0" destOrd="0" presId="urn:microsoft.com/office/officeart/2005/8/layout/chevron2"/>
    <dgm:cxn modelId="{77B83A47-01D9-4C93-B86A-792A90C18FD6}" srcId="{7B4204F9-A96D-4BE2-9A45-DA7A9B339119}" destId="{CFCF85BB-8656-4747-8889-C8F2FD73E305}" srcOrd="2" destOrd="0" parTransId="{D1944F7A-A86C-4D04-8B46-A13E1215C03D}" sibTransId="{7EEE6777-4AA2-4632-A412-95F077FCF19F}"/>
    <dgm:cxn modelId="{7A8EE193-32C8-45DE-A4F6-55FAE261D96C}" type="presOf" srcId="{7B4204F9-A96D-4BE2-9A45-DA7A9B339119}" destId="{A13D9B9D-0CB0-4992-839A-5A2E833542FE}" srcOrd="0" destOrd="0" presId="urn:microsoft.com/office/officeart/2005/8/layout/chevron2"/>
    <dgm:cxn modelId="{85B5F7A6-4387-4B89-81AA-225BDC29D74E}" srcId="{7B4204F9-A96D-4BE2-9A45-DA7A9B339119}" destId="{FF48945D-D854-43D5-959D-B283659A9B6E}" srcOrd="0" destOrd="0" parTransId="{C46CE5CD-62BF-48F5-8802-C9D388CB7227}" sibTransId="{168216CF-FD55-4573-B435-0C3BABB54350}"/>
    <dgm:cxn modelId="{184DD5BA-ACC8-4A7D-AFFF-8EACAAC80422}" type="presOf" srcId="{95EF19A3-B620-4839-BED4-0D8FE93877DF}" destId="{C03465D1-D19D-484C-B56E-2718F37F801E}" srcOrd="0" destOrd="0" presId="urn:microsoft.com/office/officeart/2005/8/layout/chevron2"/>
    <dgm:cxn modelId="{E44FE5D8-12C3-4CFC-B855-2333D574B20E}" type="presOf" srcId="{93C8BBC5-DDBD-416C-8943-7F7D11AC31B0}" destId="{EDB02D13-701D-4BCF-A956-98F309981A85}" srcOrd="0" destOrd="0" presId="urn:microsoft.com/office/officeart/2005/8/layout/chevron2"/>
    <dgm:cxn modelId="{96E32BDB-DEFF-4C0D-BD3A-258DFD2FA75C}" srcId="{7B4204F9-A96D-4BE2-9A45-DA7A9B339119}" destId="{93C8BBC5-DDBD-416C-8943-7F7D11AC31B0}" srcOrd="3" destOrd="0" parTransId="{8625EFDD-F911-4A94-8459-5116D67EE673}" sibTransId="{0224E6DE-AD28-4B21-8373-43E63DD95331}"/>
    <dgm:cxn modelId="{43F432ED-4B32-4637-97C6-B59210D967C7}" srcId="{7B4204F9-A96D-4BE2-9A45-DA7A9B339119}" destId="{E789C44F-7850-4797-816D-75E5B8076F4A}" srcOrd="1" destOrd="0" parTransId="{999C1ED9-99F5-4394-9FA1-B0CE1AF07C86}" sibTransId="{6995D3DF-ADEE-4DD8-A1B6-BFCC31ECCFB9}"/>
    <dgm:cxn modelId="{AA670EEF-B219-4A34-8A90-49105D0F63B2}" type="presOf" srcId="{CFCF85BB-8656-4747-8889-C8F2FD73E305}" destId="{C0DDA08E-CCC7-4281-8FED-BE959822A122}" srcOrd="0" destOrd="0" presId="urn:microsoft.com/office/officeart/2005/8/layout/chevron2"/>
    <dgm:cxn modelId="{4113ED7F-634D-4DAB-8ED6-D9E9816110AA}" type="presParOf" srcId="{A13D9B9D-0CB0-4992-839A-5A2E833542FE}" destId="{81275D7D-AD17-45B7-9DED-AF613F60667A}" srcOrd="0" destOrd="0" presId="urn:microsoft.com/office/officeart/2005/8/layout/chevron2"/>
    <dgm:cxn modelId="{0080CC7F-4A57-4FBA-BF98-82F24CAF1281}" type="presParOf" srcId="{81275D7D-AD17-45B7-9DED-AF613F60667A}" destId="{C87DB2D4-0CE2-4FAC-9166-CDCEAEFA860D}" srcOrd="0" destOrd="0" presId="urn:microsoft.com/office/officeart/2005/8/layout/chevron2"/>
    <dgm:cxn modelId="{D43E31D9-069F-4619-B993-062C051B79CD}" type="presParOf" srcId="{81275D7D-AD17-45B7-9DED-AF613F60667A}" destId="{2C8E1A54-48A0-4F13-ACDC-47D24268F209}" srcOrd="1" destOrd="0" presId="urn:microsoft.com/office/officeart/2005/8/layout/chevron2"/>
    <dgm:cxn modelId="{1C0B8D31-8B48-4912-AB8E-94D30244740D}" type="presParOf" srcId="{A13D9B9D-0CB0-4992-839A-5A2E833542FE}" destId="{80F7A96C-47E9-41FB-8F79-9B869DCC3EF4}" srcOrd="1" destOrd="0" presId="urn:microsoft.com/office/officeart/2005/8/layout/chevron2"/>
    <dgm:cxn modelId="{139F1350-0949-447B-9AE1-A124B1C63F30}" type="presParOf" srcId="{A13D9B9D-0CB0-4992-839A-5A2E833542FE}" destId="{EB0BC5EB-A8D5-44B8-AAB6-F5D5DC740F6C}" srcOrd="2" destOrd="0" presId="urn:microsoft.com/office/officeart/2005/8/layout/chevron2"/>
    <dgm:cxn modelId="{876D8735-4C54-497E-8927-F7CAAC93675F}" type="presParOf" srcId="{EB0BC5EB-A8D5-44B8-AAB6-F5D5DC740F6C}" destId="{F5D8D1DF-FD96-47FA-A1E2-5D8D923C4097}" srcOrd="0" destOrd="0" presId="urn:microsoft.com/office/officeart/2005/8/layout/chevron2"/>
    <dgm:cxn modelId="{5B76E67F-CCAC-4CBC-8537-1CA6A6C80D36}" type="presParOf" srcId="{EB0BC5EB-A8D5-44B8-AAB6-F5D5DC740F6C}" destId="{FD32A09F-F35C-4C79-8D27-07A92513939A}" srcOrd="1" destOrd="0" presId="urn:microsoft.com/office/officeart/2005/8/layout/chevron2"/>
    <dgm:cxn modelId="{0005C388-9C46-4BCD-BC17-001A0A289E93}" type="presParOf" srcId="{A13D9B9D-0CB0-4992-839A-5A2E833542FE}" destId="{1C400CE6-9B27-4302-BC89-F3F5629D2B71}" srcOrd="3" destOrd="0" presId="urn:microsoft.com/office/officeart/2005/8/layout/chevron2"/>
    <dgm:cxn modelId="{893E03A9-562C-4A22-BCDC-B3D063CD9F95}" type="presParOf" srcId="{A13D9B9D-0CB0-4992-839A-5A2E833542FE}" destId="{C86BCCAC-9EAA-4A21-AE4B-E058EE7623EA}" srcOrd="4" destOrd="0" presId="urn:microsoft.com/office/officeart/2005/8/layout/chevron2"/>
    <dgm:cxn modelId="{F5F36803-777A-40F0-9C54-868638196AA9}" type="presParOf" srcId="{C86BCCAC-9EAA-4A21-AE4B-E058EE7623EA}" destId="{C0DDA08E-CCC7-4281-8FED-BE959822A122}" srcOrd="0" destOrd="0" presId="urn:microsoft.com/office/officeart/2005/8/layout/chevron2"/>
    <dgm:cxn modelId="{E400AA89-BC27-4CE4-AA53-5B88EA43DDDB}" type="presParOf" srcId="{C86BCCAC-9EAA-4A21-AE4B-E058EE7623EA}" destId="{AB7C6B48-6819-4C12-9B57-0D0E255CCE44}" srcOrd="1" destOrd="0" presId="urn:microsoft.com/office/officeart/2005/8/layout/chevron2"/>
    <dgm:cxn modelId="{426EA34D-BBFD-4A4B-84C5-2C6BA2A8EE29}" type="presParOf" srcId="{A13D9B9D-0CB0-4992-839A-5A2E833542FE}" destId="{D2A7F830-FB93-4EAA-B812-D18311E770FB}" srcOrd="5" destOrd="0" presId="urn:microsoft.com/office/officeart/2005/8/layout/chevron2"/>
    <dgm:cxn modelId="{59E6A5B2-FD17-4D76-8E57-F285E2F9057E}" type="presParOf" srcId="{A13D9B9D-0CB0-4992-839A-5A2E833542FE}" destId="{D2BD0D6C-C3AD-4824-8264-CCF39F096F02}" srcOrd="6" destOrd="0" presId="urn:microsoft.com/office/officeart/2005/8/layout/chevron2"/>
    <dgm:cxn modelId="{A0108491-B494-4BF2-B96F-DCF6C21A212F}" type="presParOf" srcId="{D2BD0D6C-C3AD-4824-8264-CCF39F096F02}" destId="{EDB02D13-701D-4BCF-A956-98F309981A85}" srcOrd="0" destOrd="0" presId="urn:microsoft.com/office/officeart/2005/8/layout/chevron2"/>
    <dgm:cxn modelId="{0E900577-428C-4AF0-AE28-23A7CC4C5E85}" type="presParOf" srcId="{D2BD0D6C-C3AD-4824-8264-CCF39F096F02}" destId="{A00D5EF5-6616-4BB2-A9B1-AFFAADF35F95}" srcOrd="1" destOrd="0" presId="urn:microsoft.com/office/officeart/2005/8/layout/chevron2"/>
    <dgm:cxn modelId="{6A03EACD-1939-4534-B03F-01C475ADA024}" type="presParOf" srcId="{A13D9B9D-0CB0-4992-839A-5A2E833542FE}" destId="{895F45B8-82C1-4B78-9F22-DDF26559100C}" srcOrd="7" destOrd="0" presId="urn:microsoft.com/office/officeart/2005/8/layout/chevron2"/>
    <dgm:cxn modelId="{F9BD39BF-A0C6-4883-B39E-B86A23489EC8}" type="presParOf" srcId="{A13D9B9D-0CB0-4992-839A-5A2E833542FE}" destId="{BD364BCC-DD76-4F07-96F8-F8817D55249F}" srcOrd="8" destOrd="0" presId="urn:microsoft.com/office/officeart/2005/8/layout/chevron2"/>
    <dgm:cxn modelId="{F424A25E-9C8E-418A-9B4B-06A49B304FC4}" type="presParOf" srcId="{BD364BCC-DD76-4F07-96F8-F8817D55249F}" destId="{C03465D1-D19D-484C-B56E-2718F37F801E}" srcOrd="0" destOrd="0" presId="urn:microsoft.com/office/officeart/2005/8/layout/chevron2"/>
    <dgm:cxn modelId="{D7562CD7-EC86-4E14-909D-9E6B28183E90}" type="presParOf" srcId="{BD364BCC-DD76-4F07-96F8-F8817D55249F}" destId="{6A601F92-A20C-471F-A686-D93EBFE67A3C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BB74-2DE9-476F-9EE5-C13E0416BB27}">
      <dsp:nvSpPr>
        <dsp:cNvPr id="0" name=""/>
        <dsp:cNvSpPr/>
      </dsp:nvSpPr>
      <dsp:spPr>
        <a:xfrm>
          <a:off x="-7521884" y="-1149472"/>
          <a:ext cx="8950532" cy="8950532"/>
        </a:xfrm>
        <a:prstGeom prst="blockArc">
          <a:avLst>
            <a:gd name="adj1" fmla="val 18900000"/>
            <a:gd name="adj2" fmla="val 2700000"/>
            <a:gd name="adj3" fmla="val 241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C29C4-CD88-4099-BACA-D73112550DED}">
      <dsp:nvSpPr>
        <dsp:cNvPr id="0" name=""/>
        <dsp:cNvSpPr/>
      </dsp:nvSpPr>
      <dsp:spPr>
        <a:xfrm>
          <a:off x="623646" y="415591"/>
          <a:ext cx="5476701" cy="83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173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646" y="415591"/>
        <a:ext cx="5476701" cy="831714"/>
      </dsp:txXfrm>
    </dsp:sp>
    <dsp:sp modelId="{E1BC7AAA-33D2-49AD-98ED-8B490D27BF7C}">
      <dsp:nvSpPr>
        <dsp:cNvPr id="0" name=""/>
        <dsp:cNvSpPr/>
      </dsp:nvSpPr>
      <dsp:spPr>
        <a:xfrm>
          <a:off x="103825" y="311626"/>
          <a:ext cx="1039643" cy="10396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77B7FB-5E19-4603-8279-54DAC9192660}">
      <dsp:nvSpPr>
        <dsp:cNvPr id="0" name=""/>
        <dsp:cNvSpPr/>
      </dsp:nvSpPr>
      <dsp:spPr>
        <a:xfrm>
          <a:off x="1219629" y="1662763"/>
          <a:ext cx="4880719" cy="83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17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9629" y="1662763"/>
        <a:ext cx="4880719" cy="831714"/>
      </dsp:txXfrm>
    </dsp:sp>
    <dsp:sp modelId="{44A16740-A2A9-49B2-9EA8-ACFDBE794061}">
      <dsp:nvSpPr>
        <dsp:cNvPr id="0" name=""/>
        <dsp:cNvSpPr/>
      </dsp:nvSpPr>
      <dsp:spPr>
        <a:xfrm>
          <a:off x="699807" y="1558799"/>
          <a:ext cx="1039643" cy="10396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7658C8-6C3F-4E79-91BA-C1000F60F683}">
      <dsp:nvSpPr>
        <dsp:cNvPr id="0" name=""/>
        <dsp:cNvSpPr/>
      </dsp:nvSpPr>
      <dsp:spPr>
        <a:xfrm>
          <a:off x="1402547" y="2909936"/>
          <a:ext cx="4697800" cy="83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17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547" y="2909936"/>
        <a:ext cx="4697800" cy="831714"/>
      </dsp:txXfrm>
    </dsp:sp>
    <dsp:sp modelId="{4631FD52-4ADD-4BBA-B0A5-B9AA90C0073A}">
      <dsp:nvSpPr>
        <dsp:cNvPr id="0" name=""/>
        <dsp:cNvSpPr/>
      </dsp:nvSpPr>
      <dsp:spPr>
        <a:xfrm>
          <a:off x="882726" y="2805971"/>
          <a:ext cx="1039643" cy="10396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5336B53-D24B-45D1-A060-7280E18B972B}">
      <dsp:nvSpPr>
        <dsp:cNvPr id="0" name=""/>
        <dsp:cNvSpPr/>
      </dsp:nvSpPr>
      <dsp:spPr>
        <a:xfrm>
          <a:off x="1219629" y="4157108"/>
          <a:ext cx="4880719" cy="83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17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9629" y="4157108"/>
        <a:ext cx="4880719" cy="831714"/>
      </dsp:txXfrm>
    </dsp:sp>
    <dsp:sp modelId="{33F256F1-3C62-411C-B75E-0F47B65D330A}">
      <dsp:nvSpPr>
        <dsp:cNvPr id="0" name=""/>
        <dsp:cNvSpPr/>
      </dsp:nvSpPr>
      <dsp:spPr>
        <a:xfrm>
          <a:off x="699807" y="4053144"/>
          <a:ext cx="1039643" cy="10396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064E28-98ED-4548-8CF4-4901597BE1E8}">
      <dsp:nvSpPr>
        <dsp:cNvPr id="0" name=""/>
        <dsp:cNvSpPr/>
      </dsp:nvSpPr>
      <dsp:spPr>
        <a:xfrm>
          <a:off x="623646" y="5404281"/>
          <a:ext cx="5476701" cy="83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17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646" y="5404281"/>
        <a:ext cx="5476701" cy="831714"/>
      </dsp:txXfrm>
    </dsp:sp>
    <dsp:sp modelId="{BB805FD8-197F-482F-84EC-D9B5504A76A7}">
      <dsp:nvSpPr>
        <dsp:cNvPr id="0" name=""/>
        <dsp:cNvSpPr/>
      </dsp:nvSpPr>
      <dsp:spPr>
        <a:xfrm>
          <a:off x="103825" y="5300317"/>
          <a:ext cx="1039643" cy="10396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B2D4-0CE2-4FAC-9166-CDCEAEFA860D}">
      <dsp:nvSpPr>
        <dsp:cNvPr id="0" name=""/>
        <dsp:cNvSpPr/>
      </dsp:nvSpPr>
      <dsp:spPr>
        <a:xfrm rot="5400000">
          <a:off x="-231310" y="237089"/>
          <a:ext cx="1542071" cy="107944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Выбор темы и сбор информации</a:t>
          </a:r>
        </a:p>
      </dsp:txBody>
      <dsp:txXfrm rot="-5400000">
        <a:off x="2" y="545503"/>
        <a:ext cx="1079449" cy="462622"/>
      </dsp:txXfrm>
    </dsp:sp>
    <dsp:sp modelId="{2C8E1A54-48A0-4F13-ACDC-47D24268F209}">
      <dsp:nvSpPr>
        <dsp:cNvPr id="0" name=""/>
        <dsp:cNvSpPr/>
      </dsp:nvSpPr>
      <dsp:spPr>
        <a:xfrm rot="5400000">
          <a:off x="3199691" y="-2061862"/>
          <a:ext cx="1002873" cy="524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8D1DF-FD96-47FA-A1E2-5D8D923C4097}">
      <dsp:nvSpPr>
        <dsp:cNvPr id="0" name=""/>
        <dsp:cNvSpPr/>
      </dsp:nvSpPr>
      <dsp:spPr>
        <a:xfrm rot="5400000">
          <a:off x="-231310" y="1665491"/>
          <a:ext cx="1542071" cy="1079449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Выбор способа донесения информации и целевой аудитории</a:t>
          </a:r>
          <a:endParaRPr lang="ru-RU" sz="12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973905"/>
        <a:ext cx="1079449" cy="462622"/>
      </dsp:txXfrm>
    </dsp:sp>
    <dsp:sp modelId="{FD32A09F-F35C-4C79-8D27-07A92513939A}">
      <dsp:nvSpPr>
        <dsp:cNvPr id="0" name=""/>
        <dsp:cNvSpPr/>
      </dsp:nvSpPr>
      <dsp:spPr>
        <a:xfrm rot="5400000">
          <a:off x="3199954" y="-686323"/>
          <a:ext cx="1002346" cy="524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DA08E-CCC7-4281-8FED-BE959822A122}">
      <dsp:nvSpPr>
        <dsp:cNvPr id="0" name=""/>
        <dsp:cNvSpPr/>
      </dsp:nvSpPr>
      <dsp:spPr>
        <a:xfrm rot="5400000">
          <a:off x="-231310" y="3093894"/>
          <a:ext cx="1542071" cy="1079449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Оформление</a:t>
          </a:r>
          <a:endParaRPr lang="ru-RU" sz="12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402308"/>
        <a:ext cx="1079449" cy="462622"/>
      </dsp:txXfrm>
    </dsp:sp>
    <dsp:sp modelId="{AB7C6B48-6819-4C12-9B57-0D0E255CCE44}">
      <dsp:nvSpPr>
        <dsp:cNvPr id="0" name=""/>
        <dsp:cNvSpPr/>
      </dsp:nvSpPr>
      <dsp:spPr>
        <a:xfrm rot="5400000">
          <a:off x="3199954" y="742078"/>
          <a:ext cx="1002346" cy="524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02D13-701D-4BCF-A956-98F309981A85}">
      <dsp:nvSpPr>
        <dsp:cNvPr id="0" name=""/>
        <dsp:cNvSpPr/>
      </dsp:nvSpPr>
      <dsp:spPr>
        <a:xfrm rot="5400000">
          <a:off x="-231310" y="4522297"/>
          <a:ext cx="1542071" cy="1079449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Просвещение</a:t>
          </a:r>
          <a:endParaRPr lang="ru-RU" sz="12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830711"/>
        <a:ext cx="1079449" cy="462622"/>
      </dsp:txXfrm>
    </dsp:sp>
    <dsp:sp modelId="{A00D5EF5-6616-4BB2-A9B1-AFFAADF35F95}">
      <dsp:nvSpPr>
        <dsp:cNvPr id="0" name=""/>
        <dsp:cNvSpPr/>
      </dsp:nvSpPr>
      <dsp:spPr>
        <a:xfrm rot="5400000">
          <a:off x="3199954" y="2170481"/>
          <a:ext cx="1002346" cy="524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65D1-D19D-484C-B56E-2718F37F801E}">
      <dsp:nvSpPr>
        <dsp:cNvPr id="0" name=""/>
        <dsp:cNvSpPr/>
      </dsp:nvSpPr>
      <dsp:spPr>
        <a:xfrm rot="5400000">
          <a:off x="-231310" y="5950699"/>
          <a:ext cx="1542071" cy="1079449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Рефлексия;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Обратная связь</a:t>
          </a:r>
          <a:endParaRPr lang="ru-RU" sz="12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6259113"/>
        <a:ext cx="1079449" cy="462622"/>
      </dsp:txXfrm>
    </dsp:sp>
    <dsp:sp modelId="{6A601F92-A20C-471F-A686-D93EBFE67A3C}">
      <dsp:nvSpPr>
        <dsp:cNvPr id="0" name=""/>
        <dsp:cNvSpPr/>
      </dsp:nvSpPr>
      <dsp:spPr>
        <a:xfrm rot="5400000">
          <a:off x="3199954" y="3598884"/>
          <a:ext cx="1002346" cy="524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9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7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0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7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2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7C3A-3A45-47BA-A92E-CEAB163629D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25BA-61CD-4E0E-A222-069B71704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D8012E7-6CDE-4A2C-91D4-42B8164CDADC}"/>
              </a:ext>
            </a:extLst>
          </p:cNvPr>
          <p:cNvSpPr txBox="1">
            <a:spLocks/>
          </p:cNvSpPr>
          <p:nvPr/>
        </p:nvSpPr>
        <p:spPr>
          <a:xfrm>
            <a:off x="605679" y="4370293"/>
            <a:ext cx="5915025" cy="1319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F72F56D-0359-41CF-83D6-9F4ED487E08D}"/>
              </a:ext>
            </a:extLst>
          </p:cNvPr>
          <p:cNvCxnSpPr/>
          <p:nvPr/>
        </p:nvCxnSpPr>
        <p:spPr>
          <a:xfrm>
            <a:off x="605679" y="5690122"/>
            <a:ext cx="59150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6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CE4FE-B677-4962-B139-26CA53DF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7" y="201034"/>
            <a:ext cx="5966965" cy="78665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просвещение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C20898-3581-4731-B4C5-475F13915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79187"/>
              </p:ext>
            </p:extLst>
          </p:nvPr>
        </p:nvGraphicFramePr>
        <p:xfrm>
          <a:off x="443753" y="1447127"/>
          <a:ext cx="6322806" cy="726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35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92E1-ECBA-4F23-9243-5EE88D7E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31813"/>
            <a:ext cx="5915025" cy="98372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ООПТ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1D9D8-4CE7-44DF-8808-53C311EB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9BE2A3-B1E8-4FB9-89C8-F8EDC73D7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44280"/>
              </p:ext>
            </p:extLst>
          </p:nvPr>
        </p:nvGraphicFramePr>
        <p:xfrm>
          <a:off x="471485" y="1115533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70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7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экотуризма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44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природе в городе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3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природе в городе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5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природе в городе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5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6663"/>
              </p:ext>
            </p:extLst>
          </p:nvPr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15026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46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15026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188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15026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12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E6B66-AD3B-454E-B7B2-D85C39A1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90" y="281587"/>
            <a:ext cx="5915025" cy="70501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Эковолонтерство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это…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EB88B3-689C-4E10-BCFB-826EE3713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98989"/>
              </p:ext>
            </p:extLst>
          </p:nvPr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0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17598-1C23-4E59-8F82-D0C9C79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15026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3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A357-9E52-4699-8F1F-9A6D3EA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2988"/>
            <a:ext cx="5915025" cy="7907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910298-CDD6-430F-A950-2C755AA8BCEE}"/>
              </a:ext>
            </a:extLst>
          </p:cNvPr>
          <p:cNvGraphicFramePr>
            <a:graphicFrameLocks/>
          </p:cNvGraphicFramePr>
          <p:nvPr/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15026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50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2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EB88B3-689C-4E10-BCFB-826EE3713E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584BDD-5994-4FDA-8A8C-8DB1FC6DA6FF}"/>
              </a:ext>
            </a:extLst>
          </p:cNvPr>
          <p:cNvSpPr txBox="1">
            <a:spLocks/>
          </p:cNvSpPr>
          <p:nvPr/>
        </p:nvSpPr>
        <p:spPr>
          <a:xfrm>
            <a:off x="471488" y="317632"/>
            <a:ext cx="5915025" cy="60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EB88B3-689C-4E10-BCFB-826EE3713E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584BDD-5994-4FDA-8A8C-8DB1FC6DA6FF}"/>
              </a:ext>
            </a:extLst>
          </p:cNvPr>
          <p:cNvSpPr txBox="1">
            <a:spLocks/>
          </p:cNvSpPr>
          <p:nvPr/>
        </p:nvSpPr>
        <p:spPr>
          <a:xfrm>
            <a:off x="471488" y="317632"/>
            <a:ext cx="5915025" cy="60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могу?</a:t>
            </a:r>
          </a:p>
        </p:txBody>
      </p:sp>
    </p:spTree>
    <p:extLst>
      <p:ext uri="{BB962C8B-B14F-4D97-AF65-F5344CB8AC3E}">
        <p14:creationId xmlns:p14="http://schemas.microsoft.com/office/powerpoint/2010/main" val="382821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EB88B3-689C-4E10-BCFB-826EE3713E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584BDD-5994-4FDA-8A8C-8DB1FC6DA6FF}"/>
              </a:ext>
            </a:extLst>
          </p:cNvPr>
          <p:cNvSpPr txBox="1">
            <a:spLocks/>
          </p:cNvSpPr>
          <p:nvPr/>
        </p:nvSpPr>
        <p:spPr>
          <a:xfrm>
            <a:off x="471488" y="317632"/>
            <a:ext cx="5915025" cy="60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мне это даст?</a:t>
            </a:r>
          </a:p>
        </p:txBody>
      </p:sp>
    </p:spTree>
    <p:extLst>
      <p:ext uri="{BB962C8B-B14F-4D97-AF65-F5344CB8AC3E}">
        <p14:creationId xmlns:p14="http://schemas.microsoft.com/office/powerpoint/2010/main" val="161882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EB88B3-689C-4E10-BCFB-826EE3713E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74061"/>
          <a:ext cx="5915026" cy="8436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553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199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642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490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5578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493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653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54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77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10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808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915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3511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852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88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0032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584BDD-5994-4FDA-8A8C-8DB1FC6DA6FF}"/>
              </a:ext>
            </a:extLst>
          </p:cNvPr>
          <p:cNvSpPr txBox="1">
            <a:spLocks/>
          </p:cNvSpPr>
          <p:nvPr/>
        </p:nvSpPr>
        <p:spPr>
          <a:xfrm>
            <a:off x="471488" y="317632"/>
            <a:ext cx="5915025" cy="60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</a:p>
        </p:txBody>
      </p:sp>
    </p:spTree>
    <p:extLst>
      <p:ext uri="{BB962C8B-B14F-4D97-AF65-F5344CB8AC3E}">
        <p14:creationId xmlns:p14="http://schemas.microsoft.com/office/powerpoint/2010/main" val="288141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98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82EFE-1BE5-4465-8F08-6B6CC752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5913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85ADF26-70BF-4E5D-A270-7CB4E9B67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47090"/>
              </p:ext>
            </p:extLst>
          </p:nvPr>
        </p:nvGraphicFramePr>
        <p:xfrm>
          <a:off x="330799" y="1627207"/>
          <a:ext cx="6196403" cy="665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00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AF98B975-3680-4554-9C9D-D891E8139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076615"/>
              </p:ext>
            </p:extLst>
          </p:nvPr>
        </p:nvGraphicFramePr>
        <p:xfrm>
          <a:off x="471487" y="2195251"/>
          <a:ext cx="5915026" cy="66303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608">
                  <a:extLst>
                    <a:ext uri="{9D8B030D-6E8A-4147-A177-3AD203B41FA5}">
                      <a16:colId xmlns:a16="http://schemas.microsoft.com/office/drawing/2014/main" val="179570756"/>
                    </a:ext>
                  </a:extLst>
                </a:gridCol>
                <a:gridCol w="5547418">
                  <a:extLst>
                    <a:ext uri="{9D8B030D-6E8A-4147-A177-3AD203B41FA5}">
                      <a16:colId xmlns:a16="http://schemas.microsoft.com/office/drawing/2014/main" val="3545311951"/>
                    </a:ext>
                  </a:extLst>
                </a:gridCol>
              </a:tblGrid>
              <a:tr h="3013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экологических проблем</a:t>
                      </a:r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8935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211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854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1595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9127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486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064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649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210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87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4995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684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6433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69378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9987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9165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0577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9857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1622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2711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4789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32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74</Words>
  <Application>Microsoft Office PowerPoint</Application>
  <PresentationFormat>Лист A4 (210x297 мм)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Эковолонтерство – это…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эковолонтерства*</vt:lpstr>
      <vt:lpstr>Презентация PowerPoint</vt:lpstr>
      <vt:lpstr>Экологическое просвещение</vt:lpstr>
      <vt:lpstr>Волонтерство на ООПТ</vt:lpstr>
      <vt:lpstr>Экотуризм</vt:lpstr>
      <vt:lpstr>Правила экотуризма</vt:lpstr>
      <vt:lpstr>Как помочь природе в городе</vt:lpstr>
      <vt:lpstr>Как помочь природе в городе</vt:lpstr>
      <vt:lpstr>Как помочь природе в городе</vt:lpstr>
      <vt:lpstr>Заметки</vt:lpstr>
      <vt:lpstr>Заметки</vt:lpstr>
      <vt:lpstr>Заметки</vt:lpstr>
      <vt:lpstr>Заметки</vt:lpstr>
      <vt:lpstr>Заметки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тетрадь эковолонтера</dc:title>
  <dc:creator>Арсеньева Татьяна Николаевна</dc:creator>
  <cp:lastModifiedBy>Арсеньева Татьяна Николаевна</cp:lastModifiedBy>
  <cp:revision>18</cp:revision>
  <dcterms:created xsi:type="dcterms:W3CDTF">2022-07-29T08:51:09Z</dcterms:created>
  <dcterms:modified xsi:type="dcterms:W3CDTF">2022-12-21T08:02:08Z</dcterms:modified>
</cp:coreProperties>
</file>